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34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28662" y="928676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你发现了什么规律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142976" y="1857370"/>
            <a:ext cx="571504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除数不变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10,100,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商也乘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10,100;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除数不变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被除数除以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10,100,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商也除以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10,100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5914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利用你发现的规律帮助元元解决问题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元元在计算一道除法题时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把被除数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末尾的一个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漏写了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结果得到的商是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正确的商应该是多少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4071934" y="2857502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口算除法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  6÷3=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9÷3=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8÷2=              4÷2=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2.   80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,3000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143108" y="857238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00562" y="857238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36838" y="1576885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00562" y="1576885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8926" y="214312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5140" y="214312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28926" y="2786064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1285866"/>
            <a:ext cx="8429652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除法是乘法的逆运算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可根据乘法口诀逆算除法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整十、整百、整千数计算时可看作几个十、几个百、几个千。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27÷3=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270÷3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2700÷3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40÷5=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400÷5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4000÷5=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36÷4=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360÷4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3600÷4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81÷9=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810÷9=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8100÷9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1643042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5" name="矩形 4"/>
          <p:cNvSpPr/>
          <p:nvPr/>
        </p:nvSpPr>
        <p:spPr>
          <a:xfrm>
            <a:off x="371474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6" name="矩形 5"/>
          <p:cNvSpPr/>
          <p:nvPr/>
        </p:nvSpPr>
        <p:spPr>
          <a:xfrm>
            <a:off x="621507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</a:p>
        </p:txBody>
      </p:sp>
      <p:sp>
        <p:nvSpPr>
          <p:cNvPr id="7" name="矩形 6"/>
          <p:cNvSpPr/>
          <p:nvPr/>
        </p:nvSpPr>
        <p:spPr>
          <a:xfrm>
            <a:off x="1714480" y="164305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8" name="矩形 7"/>
          <p:cNvSpPr/>
          <p:nvPr/>
        </p:nvSpPr>
        <p:spPr>
          <a:xfrm>
            <a:off x="3714744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9" name="矩形 8"/>
          <p:cNvSpPr/>
          <p:nvPr/>
        </p:nvSpPr>
        <p:spPr>
          <a:xfrm>
            <a:off x="6215074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</a:p>
        </p:txBody>
      </p:sp>
      <p:sp>
        <p:nvSpPr>
          <p:cNvPr id="16" name="矩形 15"/>
          <p:cNvSpPr/>
          <p:nvPr/>
        </p:nvSpPr>
        <p:spPr>
          <a:xfrm>
            <a:off x="1714480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17" name="矩形 16"/>
          <p:cNvSpPr/>
          <p:nvPr/>
        </p:nvSpPr>
        <p:spPr>
          <a:xfrm>
            <a:off x="3786182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18" name="矩形 17"/>
          <p:cNvSpPr/>
          <p:nvPr/>
        </p:nvSpPr>
        <p:spPr>
          <a:xfrm>
            <a:off x="6286512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</a:p>
        </p:txBody>
      </p:sp>
      <p:sp>
        <p:nvSpPr>
          <p:cNvPr id="19" name="矩形 18"/>
          <p:cNvSpPr/>
          <p:nvPr/>
        </p:nvSpPr>
        <p:spPr>
          <a:xfrm>
            <a:off x="1714480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20" name="矩形 19"/>
          <p:cNvSpPr/>
          <p:nvPr/>
        </p:nvSpPr>
        <p:spPr>
          <a:xfrm>
            <a:off x="3786182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21" name="矩形 20"/>
          <p:cNvSpPr/>
          <p:nvPr/>
        </p:nvSpPr>
        <p:spPr>
          <a:xfrm>
            <a:off x="6286512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7422" y="2857502"/>
            <a:ext cx="46295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800÷4=200(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8794" y="3571882"/>
            <a:ext cx="46295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答：平均每次运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箱。</a:t>
            </a:r>
          </a:p>
        </p:txBody>
      </p:sp>
      <p:pic>
        <p:nvPicPr>
          <p:cNvPr id="12" name="l31.jpg" descr="id:214748990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857237"/>
            <a:ext cx="3519640" cy="1451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442915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平均每人有多少张邮票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714348" y="2285998"/>
            <a:ext cx="307183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220÷2=110(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1618772"/>
            <a:ext cx="307183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100+120=220(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00" y="3357568"/>
            <a:ext cx="50720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答：平均每人有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张邮票。</a:t>
            </a:r>
          </a:p>
        </p:txBody>
      </p:sp>
      <p:pic>
        <p:nvPicPr>
          <p:cNvPr id="8" name="d22c.jpg" descr="id:214748990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1785932"/>
            <a:ext cx="3774952" cy="1357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42910" y="1571618"/>
            <a:ext cx="80591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200÷4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160÷4            80÷2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240÷6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720÷8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720÷9            28+52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10×7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2700÷3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1800÷2        48÷4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63÷3</a:t>
            </a:r>
          </a:p>
        </p:txBody>
      </p:sp>
      <p:sp>
        <p:nvSpPr>
          <p:cNvPr id="7" name="矩形 6"/>
          <p:cNvSpPr/>
          <p:nvPr/>
        </p:nvSpPr>
        <p:spPr>
          <a:xfrm>
            <a:off x="571472" y="857238"/>
            <a:ext cx="805914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在〇里填上“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2000232" y="1571618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008" y="1547334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0232" y="2261714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0760" y="2214560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3108" y="2928940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5008" y="2928940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算一算。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1571618"/>
            <a:ext cx="33575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(1)90÷3=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900÷3=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9000÷3=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2066" y="1571618"/>
            <a:ext cx="33575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(2)4900÷7=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490÷7=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49÷7=</a:t>
            </a:r>
          </a:p>
        </p:txBody>
      </p:sp>
      <p:sp>
        <p:nvSpPr>
          <p:cNvPr id="10" name="矩形 9"/>
          <p:cNvSpPr/>
          <p:nvPr/>
        </p:nvSpPr>
        <p:spPr>
          <a:xfrm>
            <a:off x="2571736" y="1571618"/>
            <a:ext cx="1714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488" y="2214560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71802" y="2857502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768" y="1571618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768" y="2214560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9454" y="2857502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358</Words>
  <Application>Microsoft Office PowerPoint</Application>
  <PresentationFormat>全屏显示(16:9)</PresentationFormat>
  <Paragraphs>71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310</cp:revision>
  <dcterms:created xsi:type="dcterms:W3CDTF">2018-12-06T02:32:00Z</dcterms:created>
  <dcterms:modified xsi:type="dcterms:W3CDTF">2021-01-03T09:11:48Z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